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061" y="806659"/>
            <a:ext cx="686990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7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1012" y="1016732"/>
            <a:ext cx="6858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0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0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3020" y="656692"/>
            <a:ext cx="6858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9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2014-08-19T12:20:27Z</dcterms:created>
  <dcterms:modified xsi:type="dcterms:W3CDTF">2014-08-19T12:31:52Z</dcterms:modified>
</cp:coreProperties>
</file>